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30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266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279" r:id="rId22"/>
    <p:sldId id="272" r:id="rId23"/>
    <p:sldId id="276" r:id="rId24"/>
    <p:sldId id="273" r:id="rId25"/>
    <p:sldId id="277" r:id="rId26"/>
    <p:sldId id="302" r:id="rId27"/>
    <p:sldId id="303" r:id="rId28"/>
    <p:sldId id="278" r:id="rId29"/>
    <p:sldId id="300" r:id="rId30"/>
    <p:sldId id="297" r:id="rId31"/>
    <p:sldId id="298" r:id="rId32"/>
    <p:sldId id="29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4B10-6258-4CC9-A71F-098A72E29443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977-0121-419D-A925-B83CA699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4B10-6258-4CC9-A71F-098A72E29443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977-0121-419D-A925-B83CA699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4B10-6258-4CC9-A71F-098A72E29443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977-0121-419D-A925-B83CA699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4B10-6258-4CC9-A71F-098A72E29443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977-0121-419D-A925-B83CA699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4B10-6258-4CC9-A71F-098A72E29443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977-0121-419D-A925-B83CA699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4B10-6258-4CC9-A71F-098A72E29443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977-0121-419D-A925-B83CA699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4B10-6258-4CC9-A71F-098A72E29443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977-0121-419D-A925-B83CA699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4B10-6258-4CC9-A71F-098A72E29443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977-0121-419D-A925-B83CA699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4B10-6258-4CC9-A71F-098A72E29443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977-0121-419D-A925-B83CA699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4B10-6258-4CC9-A71F-098A72E29443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977-0121-419D-A925-B83CA699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4B10-6258-4CC9-A71F-098A72E29443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977-0121-419D-A925-B83CA699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4B10-6258-4CC9-A71F-098A72E29443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5A977-0121-419D-A925-B83CA699D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7" y="0"/>
            <a:ext cx="9141763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7" y="0"/>
            <a:ext cx="9141762" cy="6857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661 PI Marketing Presentation_FINAL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661 PI Marketing Presentation_FINAL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661 PI Marketing Presentation_FINAL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661 PI Marketing Presentation_FINAL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661 PI Marketing Presentation_FINAL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" y="0"/>
            <a:ext cx="9142568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661 PI Marketing Presentation_FINAL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" y="0"/>
            <a:ext cx="9142568" cy="6857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661 PI Marketing Presentation_FINAL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" y="0"/>
            <a:ext cx="9142567" cy="6857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661 PI Marketing Presentation_FINAL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" y="0"/>
            <a:ext cx="9142564" cy="6857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6" y="0"/>
            <a:ext cx="914176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8" y="0"/>
            <a:ext cx="9141760" cy="6857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8" y="0"/>
            <a:ext cx="9141758" cy="6857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9" y="0"/>
            <a:ext cx="9141755" cy="685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8" y="0"/>
            <a:ext cx="9141758" cy="6857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9" y="0"/>
            <a:ext cx="9141755" cy="685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9" y="0"/>
            <a:ext cx="9141756" cy="6857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9" y="0"/>
            <a:ext cx="9141756" cy="685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9" y="0"/>
            <a:ext cx="9141754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8" y="0"/>
            <a:ext cx="9141759" cy="6857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7" y="0"/>
            <a:ext cx="9141762" cy="68579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6" y="0"/>
            <a:ext cx="9141767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8" y="0"/>
            <a:ext cx="9141760" cy="685799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8" y="0"/>
            <a:ext cx="9141759" cy="68579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6" y="0"/>
            <a:ext cx="9141766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7" y="0"/>
            <a:ext cx="9141764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" y="0"/>
            <a:ext cx="9142883" cy="68588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7" y="0"/>
            <a:ext cx="9141763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7661 PI Marketing Presentation_120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7" y="0"/>
            <a:ext cx="9141763" cy="6857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53A363E-CCD4-4FBA-A735-5A042C906F5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HDR,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pprimm</dc:creator>
  <cp:lastModifiedBy>Kelly Spitzley</cp:lastModifiedBy>
  <cp:revision>10</cp:revision>
  <dcterms:created xsi:type="dcterms:W3CDTF">2011-12-08T16:52:53Z</dcterms:created>
  <dcterms:modified xsi:type="dcterms:W3CDTF">2012-12-11T15:08:53Z</dcterms:modified>
</cp:coreProperties>
</file>